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9144000" cy="6858000" type="screen4x3"/>
  <p:notesSz cx="6858000" cy="9144000"/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9144001" cy="689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134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12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22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053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8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3236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26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4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9e1e225103322e1a3f763a165bb83d4ffc85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0</Words>
  <Application>Microsoft Office PowerPoint</Application>
  <PresentationFormat>On-screen Show (4:3)</PresentationFormat>
  <Paragraphs>0</Paragraphs>
  <Slides>65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10 Recovering Deleted Files and Deleted Partitions</dc:title>
  <dc:subject>CHFIv8</dc:subject>
  <dc:creator>EC-Council</dc:creator>
  <cp:lastModifiedBy>David Lay</cp:lastModifiedBy>
  <cp:revision>71</cp:revision>
  <dcterms:created xsi:type="dcterms:W3CDTF">2006-08-16T00:00:00Z</dcterms:created>
  <dcterms:modified xsi:type="dcterms:W3CDTF">2012-10-14T22:12:54Z</dcterms:modified>
</cp:coreProperties>
</file>